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20" r:id="rId1"/>
  </p:sldMasterIdLst>
  <p:notesMasterIdLst>
    <p:notesMasterId r:id="rId6"/>
  </p:notesMasterIdLst>
  <p:handoutMasterIdLst>
    <p:handoutMasterId r:id="rId7"/>
  </p:handoutMasterIdLst>
  <p:sldIdLst>
    <p:sldId id="271" r:id="rId2"/>
    <p:sldId id="308" r:id="rId3"/>
    <p:sldId id="309" r:id="rId4"/>
    <p:sldId id="31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9966"/>
    <a:srgbClr val="A6B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60" d="100"/>
          <a:sy n="160" d="100"/>
        </p:scale>
        <p:origin x="1104" y="-27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26C039A3-F688-451E-999C-25B1C22032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C25FEDA-0536-4D09-BDF0-80F36E3CE1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60D2EC-A96F-4245-8A8B-62FB2628FD0E}" type="datetimeFigureOut">
              <a:rPr lang="zh-TW" altLang="en-US" smtClean="0"/>
              <a:t>2021-07-15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0B202C9-92CA-44CC-B8DD-C27AAA97C38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29F4375-966F-4DED-9267-2F40CF812A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6DFF9-15EE-4605-9538-83C6458DD96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89608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34230-6950-4651-87AF-DA9091757B2C}" type="datetimeFigureOut">
              <a:rPr lang="zh-TW" altLang="en-US" smtClean="0"/>
              <a:t>2021-07-15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FDDC2-66B8-4871-B37E-F717B5EC08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1206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 Rounded MT Bold" panose="020F0704030504030204" pitchFamily="34" charset="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45720" indent="0">
              <a:buNone/>
              <a:defRPr sz="2400">
                <a:latin typeface="Arial Rounded MT Bold" panose="020F0704030504030204" pitchFamily="34" charset="0"/>
                <a:ea typeface="微軟正黑體" panose="020B0604030504040204" pitchFamily="34" charset="-12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329CF-B452-4697-B412-1FB117140394}" type="datetime1">
              <a:rPr lang="en-US" altLang="zh-TW" smtClean="0"/>
              <a:t>7/15/2021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613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BF67075-1A7C-42E8-B9C0-FD303942B987}" type="datetime1">
              <a:rPr lang="en-US" altLang="zh-TW" smtClean="0"/>
              <a:t>7/15/2021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44991" y="6222702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accent1"/>
                </a:solidFill>
                <a:latin typeface="Arial Rounded MT Bold" panose="020F0704030504030204" pitchFamily="34" charset="0"/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297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231BF3-811F-4664-94BA-466CC2361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1386" y="3234018"/>
            <a:ext cx="4840941" cy="1770529"/>
          </a:xfrm>
          <a:blipFill dpi="0" rotWithShape="0">
            <a:blip r:embed="rId2"/>
            <a:srcRect/>
            <a:tile tx="0" ty="0" sx="100000" sy="100000" flip="none" algn="tl"/>
          </a:blipFill>
        </p:spPr>
        <p:txBody>
          <a:bodyPr>
            <a:normAutofit/>
          </a:bodyPr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</a:rPr>
              <a:t>幼兒</a:t>
            </a:r>
            <a:r>
              <a:rPr lang="zh-TW" altLang="en-US" sz="2400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點日記管理系統 使用教程</a:t>
            </a:r>
            <a:br>
              <a:rPr lang="en-US" altLang="zh-TW" sz="2800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</a:br>
            <a:br>
              <a:rPr lang="en-US" altLang="zh-TW" sz="2800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</a:br>
            <a:r>
              <a:rPr lang="en-US" altLang="zh-TW" sz="3000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#</a:t>
            </a:r>
            <a:r>
              <a:rPr lang="en-US" altLang="zh-TW" sz="3000" dirty="0">
                <a:solidFill>
                  <a:schemeClr val="bg1"/>
                </a:solidFill>
              </a:rPr>
              <a:t>1</a:t>
            </a:r>
            <a:r>
              <a:rPr lang="zh-TW" altLang="en-US" sz="3000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 </a:t>
            </a:r>
            <a:r>
              <a:rPr lang="zh-TW" altLang="en-US" sz="3000" b="1" dirty="0">
                <a:solidFill>
                  <a:schemeClr val="bg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系統簡介與架構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074AF99-F228-4063-AB4E-3C8811ECF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325" y="1660299"/>
            <a:ext cx="1388552" cy="994133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FEA12DD7-5CE1-4905-A615-7A30027220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0500" y="1583413"/>
            <a:ext cx="1157228" cy="1147904"/>
          </a:xfrm>
          <a:prstGeom prst="rect">
            <a:avLst/>
          </a:prstGeom>
        </p:spPr>
      </p:pic>
      <p:sp>
        <p:nvSpPr>
          <p:cNvPr id="14" name="標題 1">
            <a:extLst>
              <a:ext uri="{FF2B5EF4-FFF2-40B4-BE49-F238E27FC236}">
                <a16:creationId xmlns:a16="http://schemas.microsoft.com/office/drawing/2014/main" id="{C467D14C-DF8A-4AF6-BB3E-234236E47504}"/>
              </a:ext>
            </a:extLst>
          </p:cNvPr>
          <p:cNvSpPr txBox="1">
            <a:spLocks/>
          </p:cNvSpPr>
          <p:nvPr/>
        </p:nvSpPr>
        <p:spPr>
          <a:xfrm>
            <a:off x="4774601" y="1901540"/>
            <a:ext cx="2714513" cy="511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altLang="zh-TW" sz="3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x</a:t>
            </a:r>
            <a:endParaRPr lang="zh-TW" altLang="en-US" sz="3600" dirty="0">
              <a:solidFill>
                <a:srgbClr val="002060"/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6B73C781-814D-436C-BD96-F166F2497CE9}"/>
              </a:ext>
            </a:extLst>
          </p:cNvPr>
          <p:cNvSpPr txBox="1">
            <a:spLocks/>
          </p:cNvSpPr>
          <p:nvPr/>
        </p:nvSpPr>
        <p:spPr>
          <a:xfrm>
            <a:off x="9028590" y="254041"/>
            <a:ext cx="2982897" cy="323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sz="1400" dirty="0">
                <a:solidFill>
                  <a:srgbClr val="002060"/>
                </a:solidFill>
              </a:rPr>
              <a:t>陳怡霖  </a:t>
            </a:r>
            <a:r>
              <a:rPr lang="en-US" altLang="zh-TW" sz="14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lynn915@stat.sinica.edu.tw</a:t>
            </a:r>
            <a:endParaRPr lang="zh-TW" altLang="en-US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37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33CD587-C890-430C-A810-5701AC14AC3A}"/>
              </a:ext>
            </a:extLst>
          </p:cNvPr>
          <p:cNvSpPr/>
          <p:nvPr/>
        </p:nvSpPr>
        <p:spPr>
          <a:xfrm>
            <a:off x="3138368" y="2668596"/>
            <a:ext cx="1279751" cy="687107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製作檔案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出題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AC2F209-DB86-400E-B4A8-BF682F165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940" y="2417737"/>
            <a:ext cx="929721" cy="1188823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57FCAEAE-F2C6-4B77-BE88-57384EB22200}"/>
              </a:ext>
            </a:extLst>
          </p:cNvPr>
          <p:cNvSpPr/>
          <p:nvPr/>
        </p:nvSpPr>
        <p:spPr>
          <a:xfrm>
            <a:off x="6705340" y="2668596"/>
            <a:ext cx="1279751" cy="687107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問卷上線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 descr="問卷調查表調查問卷表格活頁夾-插圖素材[44079718] - PIXTA圖庫">
            <a:extLst>
              <a:ext uri="{FF2B5EF4-FFF2-40B4-BE49-F238E27FC236}">
                <a16:creationId xmlns:a16="http://schemas.microsoft.com/office/drawing/2014/main" id="{45186283-C883-4ADA-A412-F85E0A2C42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0" t="2835" r="3402" b="7413"/>
          <a:stretch/>
        </p:blipFill>
        <p:spPr bwMode="auto">
          <a:xfrm>
            <a:off x="8088285" y="2367082"/>
            <a:ext cx="1414407" cy="1175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D741B159-0D95-4963-AE7F-F4C2B8D7D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404" y="1469555"/>
            <a:ext cx="2037373" cy="794827"/>
          </a:xfrm>
          <a:prstGeom prst="rect">
            <a:avLst/>
          </a:prstGeom>
        </p:spPr>
      </p:pic>
      <p:pic>
        <p:nvPicPr>
          <p:cNvPr id="1028" name="Picture 4" descr="LINE - 维基百科，自由的百科全书">
            <a:extLst>
              <a:ext uri="{FF2B5EF4-FFF2-40B4-BE49-F238E27FC236}">
                <a16:creationId xmlns:a16="http://schemas.microsoft.com/office/drawing/2014/main" id="{F6921B4F-C56F-4A31-B590-2A5BBE75A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404" y="809403"/>
            <a:ext cx="582899" cy="582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B逾5億個帳戶資料被放上網涉近3百萬香港用戶">
            <a:extLst>
              <a:ext uri="{FF2B5EF4-FFF2-40B4-BE49-F238E27FC236}">
                <a16:creationId xmlns:a16="http://schemas.microsoft.com/office/drawing/2014/main" id="{43032453-7B7D-4FEF-8E36-D8FF47E62D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0806" y="809403"/>
            <a:ext cx="778200" cy="582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你真的會用Gmail 嗎？Google 員工必推以下五招！ - 自由電子報3C科技">
            <a:extLst>
              <a:ext uri="{FF2B5EF4-FFF2-40B4-BE49-F238E27FC236}">
                <a16:creationId xmlns:a16="http://schemas.microsoft.com/office/drawing/2014/main" id="{2E8F5D2F-EED7-4065-A63D-559DDF833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6862" y="773316"/>
            <a:ext cx="814788" cy="618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橢圓 16">
            <a:extLst>
              <a:ext uri="{FF2B5EF4-FFF2-40B4-BE49-F238E27FC236}">
                <a16:creationId xmlns:a16="http://schemas.microsoft.com/office/drawing/2014/main" id="{C5D30ADA-47D4-4B40-B1E2-873E0A592DD0}"/>
              </a:ext>
            </a:extLst>
          </p:cNvPr>
          <p:cNvSpPr/>
          <p:nvPr/>
        </p:nvSpPr>
        <p:spPr>
          <a:xfrm>
            <a:off x="3488398" y="3726606"/>
            <a:ext cx="1418572" cy="1347186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標題 1">
            <a:extLst>
              <a:ext uri="{FF2B5EF4-FFF2-40B4-BE49-F238E27FC236}">
                <a16:creationId xmlns:a16="http://schemas.microsoft.com/office/drawing/2014/main" id="{761E56CC-B299-42F7-914D-6E296C179F9C}"/>
              </a:ext>
            </a:extLst>
          </p:cNvPr>
          <p:cNvSpPr txBox="1">
            <a:spLocks/>
          </p:cNvSpPr>
          <p:nvPr/>
        </p:nvSpPr>
        <p:spPr>
          <a:xfrm>
            <a:off x="2840426" y="4136339"/>
            <a:ext cx="2714513" cy="511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altLang="zh-TW" sz="3600" dirty="0">
                <a:solidFill>
                  <a:srgbClr val="002060"/>
                </a:solidFill>
                <a:latin typeface="Arial Rounded MT Bold" panose="020F0704030504030204" pitchFamily="34" charset="0"/>
                <a:ea typeface="微軟正黑體" panose="020B0604030504040204" pitchFamily="34" charset="-120"/>
              </a:rPr>
              <a:t>x N</a:t>
            </a:r>
            <a:endParaRPr lang="zh-TW" altLang="en-US" sz="3600" dirty="0">
              <a:solidFill>
                <a:srgbClr val="002060"/>
              </a:solidFill>
              <a:latin typeface="Arial Rounded MT Bold" panose="020F070403050403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27" name="圖片 26">
            <a:extLst>
              <a:ext uri="{FF2B5EF4-FFF2-40B4-BE49-F238E27FC236}">
                <a16:creationId xmlns:a16="http://schemas.microsoft.com/office/drawing/2014/main" id="{6C6C2A8E-7175-497E-B9DD-FBF59D49BF1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0000" t="64176" r="46262" b="29967"/>
          <a:stretch/>
        </p:blipFill>
        <p:spPr>
          <a:xfrm>
            <a:off x="3969823" y="3545361"/>
            <a:ext cx="455720" cy="401651"/>
          </a:xfrm>
          <a:prstGeom prst="rect">
            <a:avLst/>
          </a:prstGeom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627BD870-4C55-49C0-8387-CA5C1A5CCD3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6949" t="65173" r="40956" b="31217"/>
          <a:stretch/>
        </p:blipFill>
        <p:spPr>
          <a:xfrm>
            <a:off x="4660777" y="4550212"/>
            <a:ext cx="361023" cy="370011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630C66C5-CB27-46D0-B57E-9B28DFA2808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61920" t="64176" r="33659" b="30429"/>
          <a:stretch/>
        </p:blipFill>
        <p:spPr>
          <a:xfrm>
            <a:off x="3266166" y="4550211"/>
            <a:ext cx="538983" cy="370011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F1D31BF2-C6AD-4E2F-8D2C-24A37F64A34F}"/>
              </a:ext>
            </a:extLst>
          </p:cNvPr>
          <p:cNvSpPr/>
          <p:nvPr/>
        </p:nvSpPr>
        <p:spPr>
          <a:xfrm>
            <a:off x="4418119" y="5282412"/>
            <a:ext cx="1279751" cy="687107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預覽填寫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問卷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9" name="Picture 2" descr="問卷調查表調查問卷表格活頁夾-插圖素材[44079718] - PIXTA圖庫">
            <a:extLst>
              <a:ext uri="{FF2B5EF4-FFF2-40B4-BE49-F238E27FC236}">
                <a16:creationId xmlns:a16="http://schemas.microsoft.com/office/drawing/2014/main" id="{BA70EF3C-C66B-40D9-9477-B40C447B5A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0" t="2835" r="3402" b="7413"/>
          <a:stretch/>
        </p:blipFill>
        <p:spPr bwMode="auto">
          <a:xfrm>
            <a:off x="5801064" y="4980898"/>
            <a:ext cx="1414407" cy="1175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矩形 39">
            <a:extLst>
              <a:ext uri="{FF2B5EF4-FFF2-40B4-BE49-F238E27FC236}">
                <a16:creationId xmlns:a16="http://schemas.microsoft.com/office/drawing/2014/main" id="{E1A33A64-56DE-4875-8EA7-40759226A48F}"/>
              </a:ext>
            </a:extLst>
          </p:cNvPr>
          <p:cNvSpPr/>
          <p:nvPr/>
        </p:nvSpPr>
        <p:spPr>
          <a:xfrm>
            <a:off x="1560675" y="5225065"/>
            <a:ext cx="1279751" cy="687107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下載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測試資料</a:t>
            </a:r>
            <a:endParaRPr lang="en-US" altLang="zh-TW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4" name="圖片 33">
            <a:extLst>
              <a:ext uri="{FF2B5EF4-FFF2-40B4-BE49-F238E27FC236}">
                <a16:creationId xmlns:a16="http://schemas.microsoft.com/office/drawing/2014/main" id="{486664FE-D571-4B6F-80DD-AD3F6E4901A1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56730" t="28091" r="36432" b="56246"/>
          <a:stretch/>
        </p:blipFill>
        <p:spPr>
          <a:xfrm>
            <a:off x="2943620" y="5057721"/>
            <a:ext cx="861529" cy="1110111"/>
          </a:xfrm>
          <a:prstGeom prst="rect">
            <a:avLst/>
          </a:prstGeom>
        </p:spPr>
      </p:pic>
      <p:sp>
        <p:nvSpPr>
          <p:cNvPr id="43" name="標題 1">
            <a:extLst>
              <a:ext uri="{FF2B5EF4-FFF2-40B4-BE49-F238E27FC236}">
                <a16:creationId xmlns:a16="http://schemas.microsoft.com/office/drawing/2014/main" id="{2C06A758-8528-49BD-AFA1-65BAF0677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499" y="467105"/>
            <a:ext cx="10813002" cy="714124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solidFill>
                  <a:srgbClr val="7030A0"/>
                </a:solidFill>
              </a:rPr>
              <a:t>系統簡介</a:t>
            </a:r>
          </a:p>
        </p:txBody>
      </p:sp>
    </p:spTree>
    <p:extLst>
      <p:ext uri="{BB962C8B-B14F-4D97-AF65-F5344CB8AC3E}">
        <p14:creationId xmlns:p14="http://schemas.microsoft.com/office/powerpoint/2010/main" val="349051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4" grpId="0" animBg="1"/>
      <p:bldP spid="17" grpId="0" animBg="1"/>
      <p:bldP spid="30" grpId="0"/>
      <p:bldP spid="38" grpId="0" animBg="1"/>
      <p:bldP spid="4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標題 1">
            <a:extLst>
              <a:ext uri="{FF2B5EF4-FFF2-40B4-BE49-F238E27FC236}">
                <a16:creationId xmlns:a16="http://schemas.microsoft.com/office/drawing/2014/main" id="{2C06A758-8528-49BD-AFA1-65BAF0677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499" y="467105"/>
            <a:ext cx="10813002" cy="714124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solidFill>
                  <a:srgbClr val="7030A0"/>
                </a:solidFill>
              </a:rPr>
              <a:t>系統簡介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8181C4E-F3B3-41BE-B10B-801A7B455C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12" t="42459" r="36238" b="13791"/>
          <a:stretch/>
        </p:blipFill>
        <p:spPr>
          <a:xfrm>
            <a:off x="2601157" y="1523621"/>
            <a:ext cx="3494843" cy="244676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FA9B6AA-FF48-47BD-BD5A-D0D6CA2564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98" t="43107" r="21723" b="41748"/>
          <a:stretch/>
        </p:blipFill>
        <p:spPr>
          <a:xfrm>
            <a:off x="6096000" y="2041867"/>
            <a:ext cx="3290633" cy="1410270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F81F84ED-F3C7-4044-98C1-29E46CFCD86D}"/>
              </a:ext>
            </a:extLst>
          </p:cNvPr>
          <p:cNvSpPr/>
          <p:nvPr/>
        </p:nvSpPr>
        <p:spPr>
          <a:xfrm>
            <a:off x="3194376" y="4379933"/>
            <a:ext cx="2308404" cy="124908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　</a:t>
            </a:r>
            <a:r>
              <a:rPr lang="zh-TW" altLang="en-US" sz="1600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測試資料表</a:t>
            </a:r>
            <a:endParaRPr lang="en-US" altLang="zh-TW" sz="1600" dirty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50" name="Picture 2" descr="Google表單- 维基百科，自由的百科全书">
            <a:extLst>
              <a:ext uri="{FF2B5EF4-FFF2-40B4-BE49-F238E27FC236}">
                <a16:creationId xmlns:a16="http://schemas.microsoft.com/office/drawing/2014/main" id="{CCA62D3C-7E45-40FB-AC61-BCAC354D2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6781" y="4512845"/>
            <a:ext cx="711370" cy="98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6DA9594A-3EF5-46A5-85D1-BE557996CA99}"/>
              </a:ext>
            </a:extLst>
          </p:cNvPr>
          <p:cNvSpPr/>
          <p:nvPr/>
        </p:nvSpPr>
        <p:spPr>
          <a:xfrm>
            <a:off x="6689218" y="4379933"/>
            <a:ext cx="2308404" cy="12490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　</a:t>
            </a:r>
            <a:r>
              <a:rPr lang="zh-TW" altLang="en-US" sz="1600" dirty="0">
                <a:solidFill>
                  <a:srgbClr val="7030A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正式資料表</a:t>
            </a:r>
            <a:endParaRPr lang="en-US" altLang="zh-TW" sz="1600" dirty="0">
              <a:solidFill>
                <a:srgbClr val="7030A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1" name="Picture 2" descr="Google表單- 维基百科，自由的百科全书">
            <a:extLst>
              <a:ext uri="{FF2B5EF4-FFF2-40B4-BE49-F238E27FC236}">
                <a16:creationId xmlns:a16="http://schemas.microsoft.com/office/drawing/2014/main" id="{0D8C75C1-61D4-494C-BC03-81520A73E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623" y="4512845"/>
            <a:ext cx="711370" cy="98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6384CFB0-3DB8-482B-B6D2-1C81B00F0A62}"/>
              </a:ext>
            </a:extLst>
          </p:cNvPr>
          <p:cNvSpPr/>
          <p:nvPr/>
        </p:nvSpPr>
        <p:spPr>
          <a:xfrm>
            <a:off x="2269724" y="1361900"/>
            <a:ext cx="7652551" cy="4639143"/>
          </a:xfrm>
          <a:prstGeom prst="round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BF8BBDDA-91AD-4CC1-9C85-84296156CC3E}"/>
              </a:ext>
            </a:extLst>
          </p:cNvPr>
          <p:cNvSpPr/>
          <p:nvPr/>
        </p:nvSpPr>
        <p:spPr>
          <a:xfrm>
            <a:off x="7461462" y="1143911"/>
            <a:ext cx="2129381" cy="576610"/>
          </a:xfrm>
          <a:prstGeom prst="rect">
            <a:avLst/>
          </a:prstGeom>
          <a:solidFill>
            <a:schemeClr val="bg1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專案式管理</a:t>
            </a:r>
          </a:p>
        </p:txBody>
      </p:sp>
    </p:spTree>
    <p:extLst>
      <p:ext uri="{BB962C8B-B14F-4D97-AF65-F5344CB8AC3E}">
        <p14:creationId xmlns:p14="http://schemas.microsoft.com/office/powerpoint/2010/main" val="256044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 animBg="1"/>
      <p:bldP spid="33" grpId="0" animBg="1"/>
      <p:bldP spid="3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標題 1">
            <a:extLst>
              <a:ext uri="{FF2B5EF4-FFF2-40B4-BE49-F238E27FC236}">
                <a16:creationId xmlns:a16="http://schemas.microsoft.com/office/drawing/2014/main" id="{2C06A758-8528-49BD-AFA1-65BAF0677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499" y="467105"/>
            <a:ext cx="10813002" cy="714124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solidFill>
                  <a:srgbClr val="7030A0"/>
                </a:solidFill>
              </a:rPr>
              <a:t>專案狀態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1A85BA6-9336-41A3-9A12-9098CFD270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25" t="32492" r="80413" b="61295"/>
          <a:stretch/>
        </p:blipFill>
        <p:spPr>
          <a:xfrm>
            <a:off x="1397712" y="1429309"/>
            <a:ext cx="1034769" cy="57754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B33CD8D-2701-43E4-BC15-EE00F6F288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23" t="31845" r="21737" b="55185"/>
          <a:stretch/>
        </p:blipFill>
        <p:spPr>
          <a:xfrm>
            <a:off x="1104152" y="2254936"/>
            <a:ext cx="9859770" cy="121845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97349F20-24F9-457F-B05C-AA3426AE67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73" t="46398" r="21790" b="45191"/>
          <a:stretch/>
        </p:blipFill>
        <p:spPr>
          <a:xfrm>
            <a:off x="1296140" y="3577701"/>
            <a:ext cx="9658905" cy="790114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8023D9FB-FC9B-47FB-97CC-3D255824B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53" t="56132" r="21791" b="35362"/>
          <a:stretch/>
        </p:blipFill>
        <p:spPr>
          <a:xfrm>
            <a:off x="1242874" y="4492100"/>
            <a:ext cx="9712171" cy="798991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FC48331E-378A-4B84-8200-9851AAD29E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81" t="64502" r="24289" b="27896"/>
          <a:stretch/>
        </p:blipFill>
        <p:spPr>
          <a:xfrm>
            <a:off x="1397712" y="5367090"/>
            <a:ext cx="9140082" cy="71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90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基礎">
  <a:themeElements>
    <a:clrScheme name="基礎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基礎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基礎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TM03457444[[fn=基礎]]</Template>
  <TotalTime>2126</TotalTime>
  <Words>62</Words>
  <Application>Microsoft Office PowerPoint</Application>
  <PresentationFormat>寬螢幕</PresentationFormat>
  <Paragraphs>17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0" baseType="lpstr">
      <vt:lpstr>微軟正黑體</vt:lpstr>
      <vt:lpstr>Arial</vt:lpstr>
      <vt:lpstr>Arial Rounded MT Bold</vt:lpstr>
      <vt:lpstr>Calibri</vt:lpstr>
      <vt:lpstr>Corbel</vt:lpstr>
      <vt:lpstr>基礎</vt:lpstr>
      <vt:lpstr>幼兒點日記管理系統 使用教程  #1 系統簡介與架構</vt:lpstr>
      <vt:lpstr>系統簡介</vt:lpstr>
      <vt:lpstr>系統簡介</vt:lpstr>
      <vt:lpstr>專案狀態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158</cp:revision>
  <dcterms:created xsi:type="dcterms:W3CDTF">2020-03-09T09:36:59Z</dcterms:created>
  <dcterms:modified xsi:type="dcterms:W3CDTF">2021-07-15T07:39:19Z</dcterms:modified>
</cp:coreProperties>
</file>

<file path=docProps/thumbnail.jpeg>
</file>